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 </a:t>
            </a:r>
            <a:br>
              <a:rPr lang="ru-RU" b="1" dirty="0" smtClean="0"/>
            </a:br>
            <a:r>
              <a:rPr lang="ru-RU" b="1" dirty="0" smtClean="0"/>
              <a:t>объектов муниципального имущества </a:t>
            </a:r>
            <a:r>
              <a:rPr lang="ru-RU" b="1" dirty="0" err="1" smtClean="0"/>
              <a:t>Няндомского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предназначенного для предоставления во владение и (или) пользование субъектам малого и среднего предпринимательства  и </a:t>
            </a:r>
            <a:r>
              <a:rPr lang="ru-RU" sz="2800" dirty="0" err="1" smtClean="0">
                <a:solidFill>
                  <a:schemeClr val="tx1"/>
                </a:solidFill>
              </a:rPr>
              <a:t>самозанятым</a:t>
            </a:r>
            <a:r>
              <a:rPr lang="ru-RU" sz="2800" dirty="0" smtClean="0">
                <a:solidFill>
                  <a:schemeClr val="tx1"/>
                </a:solidFill>
              </a:rPr>
              <a:t> гражданам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\\192.168.1.2\документы\Отделы\03_Отдел Экономики\Майборода\ПЕРЦЕВА\имущест.поддержка МП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1"/>
            <a:ext cx="1500198" cy="180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72A23071-3639-401F-89A8-1187E9A447CC}"/>
              </a:ext>
            </a:extLst>
          </p:cNvPr>
          <p:cNvSpPr/>
          <p:nvPr/>
        </p:nvSpPr>
        <p:spPr>
          <a:xfrm>
            <a:off x="1785918" y="2428868"/>
            <a:ext cx="5824329" cy="33209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\\192.168.1.2\документы\photo_2021-07-27_11-1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8"/>
            <a:ext cx="2330786" cy="16367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работы с органами местного самоуправления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56A827-88F3-435A-88BA-26BBD0165452}"/>
              </a:ext>
            </a:extLst>
          </p:cNvPr>
          <p:cNvSpPr/>
          <p:nvPr/>
        </p:nvSpPr>
        <p:spPr>
          <a:xfrm>
            <a:off x="3803684" y="1701479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8FF98B9-1492-4DD1-AC5A-FC98A0D1AC93}"/>
              </a:ext>
            </a:extLst>
          </p:cNvPr>
          <p:cNvSpPr/>
          <p:nvPr/>
        </p:nvSpPr>
        <p:spPr>
          <a:xfrm>
            <a:off x="6025410" y="2485674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1712719-D010-4112-8E60-88880F7A0223}"/>
              </a:ext>
            </a:extLst>
          </p:cNvPr>
          <p:cNvSpPr/>
          <p:nvPr/>
        </p:nvSpPr>
        <p:spPr>
          <a:xfrm>
            <a:off x="2610327" y="4759746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53BB930-D497-45D2-A057-29DADC1030B6}"/>
              </a:ext>
            </a:extLst>
          </p:cNvPr>
          <p:cNvSpPr/>
          <p:nvPr/>
        </p:nvSpPr>
        <p:spPr>
          <a:xfrm>
            <a:off x="5136190" y="4644452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A29A06-C023-4331-96C7-1B1FEF00558B}"/>
              </a:ext>
            </a:extLst>
          </p:cNvPr>
          <p:cNvSpPr txBox="1"/>
          <p:nvPr/>
        </p:nvSpPr>
        <p:spPr>
          <a:xfrm>
            <a:off x="3818859" y="2119914"/>
            <a:ext cx="1615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Льготная ставка</a:t>
            </a:r>
          </a:p>
          <a:p>
            <a:pPr algn="ctr"/>
            <a:r>
              <a:rPr lang="ru-RU" sz="1600" dirty="0"/>
              <a:t>арендной платы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A9FD2C-EC3C-4C20-BC66-BA8B01231857}"/>
              </a:ext>
            </a:extLst>
          </p:cNvPr>
          <p:cNvSpPr txBox="1"/>
          <p:nvPr/>
        </p:nvSpPr>
        <p:spPr>
          <a:xfrm>
            <a:off x="6000760" y="2928934"/>
            <a:ext cx="1672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Без посредников</a:t>
            </a:r>
          </a:p>
          <a:p>
            <a:pPr algn="ctr"/>
            <a:r>
              <a:rPr lang="ru-RU" sz="1600" dirty="0"/>
              <a:t>напрямую у</a:t>
            </a:r>
          </a:p>
          <a:p>
            <a:pPr algn="ctr"/>
            <a:r>
              <a:rPr lang="ru-RU" sz="1600" dirty="0"/>
              <a:t>собственника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8C16AA-E5BC-4F78-932C-AE0F5FE11CF6}"/>
              </a:ext>
            </a:extLst>
          </p:cNvPr>
          <p:cNvSpPr txBox="1"/>
          <p:nvPr/>
        </p:nvSpPr>
        <p:spPr>
          <a:xfrm>
            <a:off x="5177942" y="4865194"/>
            <a:ext cx="1546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Торги только</a:t>
            </a:r>
          </a:p>
          <a:p>
            <a:pPr algn="ctr"/>
            <a:r>
              <a:rPr lang="ru-RU" sz="1600" dirty="0"/>
              <a:t>среди</a:t>
            </a:r>
          </a:p>
          <a:p>
            <a:pPr algn="ctr"/>
            <a:r>
              <a:rPr lang="ru-RU" sz="1600" dirty="0"/>
              <a:t>Субъектов МСП</a:t>
            </a:r>
          </a:p>
          <a:p>
            <a:pPr algn="ctr"/>
            <a:r>
              <a:rPr lang="ru-RU" sz="1600" dirty="0"/>
              <a:t>и самозанятых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F9B28C-0BDA-4C19-BFE2-E5789C78A3E1}"/>
              </a:ext>
            </a:extLst>
          </p:cNvPr>
          <p:cNvSpPr txBox="1"/>
          <p:nvPr/>
        </p:nvSpPr>
        <p:spPr>
          <a:xfrm>
            <a:off x="2735511" y="5147193"/>
            <a:ext cx="137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Аренда на</a:t>
            </a:r>
          </a:p>
          <a:p>
            <a:pPr algn="ctr"/>
            <a:r>
              <a:rPr lang="ru-RU" sz="1600" dirty="0"/>
              <a:t>длительный</a:t>
            </a:r>
          </a:p>
          <a:p>
            <a:pPr algn="ctr"/>
            <a:r>
              <a:rPr lang="ru-RU" sz="1600" dirty="0"/>
              <a:t>срок (от 5лет)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C66823A-8CBF-4EA2-B92B-47831DAA8F5B}"/>
              </a:ext>
            </a:extLst>
          </p:cNvPr>
          <p:cNvSpPr/>
          <p:nvPr/>
        </p:nvSpPr>
        <p:spPr>
          <a:xfrm>
            <a:off x="1357290" y="2571744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7A673B-4E99-4743-B026-E2689E965C08}"/>
              </a:ext>
            </a:extLst>
          </p:cNvPr>
          <p:cNvSpPr txBox="1"/>
          <p:nvPr/>
        </p:nvSpPr>
        <p:spPr>
          <a:xfrm>
            <a:off x="1357290" y="3143248"/>
            <a:ext cx="1553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Фиксированная</a:t>
            </a:r>
          </a:p>
          <a:p>
            <a:pPr algn="ctr"/>
            <a:r>
              <a:rPr lang="ru-RU" sz="1600" dirty="0"/>
              <a:t>цена договора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оказания имущественной поддержки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08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Предложения для субъектов МСП и </a:t>
            </a:r>
            <a:r>
              <a:rPr lang="ru-RU" sz="2400" b="1" i="1" dirty="0" err="1" smtClean="0"/>
              <a:t>самозанятых</a:t>
            </a:r>
            <a:r>
              <a:rPr lang="ru-RU" sz="2400" b="1" i="1" dirty="0" smtClean="0"/>
              <a:t> граждан</a:t>
            </a:r>
            <a:endParaRPr lang="ru-RU" sz="2400" b="1" i="1" dirty="0"/>
          </a:p>
        </p:txBody>
      </p:sp>
      <p:pic>
        <p:nvPicPr>
          <p:cNvPr id="2050" name="Picture 2" descr="D:\p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4" y="642918"/>
            <a:ext cx="8337360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785794"/>
            <a:ext cx="30718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Аренда помещений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1785926"/>
            <a:ext cx="2786082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Городское поселение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Няндомское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Нежилые помещения: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 Архангельская область, г.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Няндома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ул. Советская, д.50,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1,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площадь  80 кв.м ; 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Архангельская область, г.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Няндома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мкр-н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Каргополь – 2, ул. Гагарина, д.11,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2,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площадь 16,7 кв.м.</a:t>
            </a:r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1428736"/>
            <a:ext cx="2643206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Сельское поселение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Шалакушское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Склад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Архангельская область, Няндомский район, п. Шалакуша, ул.Заводская,  5а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площадь 162,3 кв.м.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2857496"/>
            <a:ext cx="4572032" cy="3123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Сельское поселение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Мошинское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Нежилые здания: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- Архангельская область, Няндомский район, деревня Наволок, ул. Молодежная, дом 8, площадь 140кв.м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- Архангельская область, Няндомский район, деревня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Гридино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ул. Центральная, дом 4, площадь 144,8кв.м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Сцена уличная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-  Архангельская область, Няндомский район, деревня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Макаровская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, ул. Набережная, центральная площадь , площадь 40 кв.м.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Торговый павильон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-  Архангельская область, Няндомский район, деревня 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Мальшинская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ул. Центральная рядом с домом 13 год постройки 01.01.2018 г.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Спортивные площадки: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- Архангельская область, Няндомский район, деревня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Макаровская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в 16 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восточнее д.7 по ул.Набережная, площадь 1051кв.м;</a:t>
            </a:r>
          </a:p>
          <a:p>
            <a:pPr>
              <a:buFontTx/>
              <a:buChar char="-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- Архангельская область, Няндомский район, деревня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Макаровская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в 24 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восточнее д. 10 по ул. Набережная, площадь 947кв.м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Предложения для субъектов МСП 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граждан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\\192.168.1.2\документы\Отделы\03_Отдел Экономики\Майборода\ПЕРЦЕВА\имущест.поддержка МП\материалы для презентации\п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558"/>
            <a:ext cx="9144000" cy="52165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7" y="1785926"/>
            <a:ext cx="3143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Аренда земельных участков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496"/>
            <a:ext cx="371477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Сельское поселение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Шалакушское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Земельный участок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Архангельская область, Няндомский район, п. Шалакуша, площадь  3591кв.м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2428869"/>
            <a:ext cx="4214842" cy="360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Сельское поселение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Мошинское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Земельные участки:</a:t>
            </a:r>
          </a:p>
          <a:p>
            <a:pPr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Архангельская область, Няндомский район, деревня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Тухачиха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площадь 47586кв.м; </a:t>
            </a:r>
          </a:p>
          <a:p>
            <a:pPr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Местоположение установлено относительно ориентира, расположенного в границах участка. Ориентир -бывшие земли совхоза "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Мошинский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"Архангельская область , Няндомский район, в границах кадастрового квартала, площадь 1000 кв.м.;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Местоположение установлено относительно ориентира, расположенного за пределами участка. Архангельская область, Няндомский район, административный округ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Лимский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площадь  42100 кв.м.;</a:t>
            </a:r>
          </a:p>
          <a:p>
            <a:pPr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Местоположение установлено относительно ориентира, расположенного за пределами участка. Архангельская область, Няндомский район, к северу от д.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Охтома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вдоль берега р.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Охтомица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площадь  51111кв.м.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Местоположение установлено относительно ориентира, расположенного за пределами участка.  Архангельская область,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Няндомский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район, мелиоративный участок «Мостовая», площадь 4300 кв.м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Контактные данные ответственных лиц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501122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Городское поселение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Няндомское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ФИО: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Попова Наталья Валерьевна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Должность: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консультант Комитета по управлению муниципальным имуществом и земельными ресурсами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администрации     Няндомского района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      8(81838)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6-22-51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kumi@nyan-doma.ru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Сельское поселение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Мошинское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ФИО:    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Бачинова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Должность: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сельского поселения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Мошинское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(81838)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5-14-49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moshqadm1@mail.ru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Сельское поселение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Шалакушское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ФИО: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Дементьева Елена Николаевна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Должность: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помощник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главы сельского поселения 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Шалакушское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по финансовым вопросам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        8(81838)3-11-16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shalmo@rambler.ru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565</Words>
  <Application>Microsoft Office PowerPoint</Application>
  <PresentationFormat>Экран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  объектов муниципального имущества Няндомского района</vt:lpstr>
      <vt:lpstr>Преимущества работы с органами местного самоуправления</vt:lpstr>
      <vt:lpstr>Порядок оказания имущественной поддержки</vt:lpstr>
      <vt:lpstr>Предложения для субъектов МСП и самозанятых граждан</vt:lpstr>
      <vt:lpstr>Предложения для субъектов МСП и самозанятых граждан</vt:lpstr>
      <vt:lpstr>Контактные данные ответственных лиц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объектов муниципального имущества Няндомского района</dc:title>
  <dc:creator>dubova</dc:creator>
  <cp:lastModifiedBy>Eko_17_2</cp:lastModifiedBy>
  <cp:revision>26</cp:revision>
  <dcterms:created xsi:type="dcterms:W3CDTF">2021-07-27T06:31:04Z</dcterms:created>
  <dcterms:modified xsi:type="dcterms:W3CDTF">2022-05-13T08:18:33Z</dcterms:modified>
</cp:coreProperties>
</file>